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742113" cy="98726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660" autoAdjust="0"/>
  </p:normalViewPr>
  <p:slideViewPr>
    <p:cSldViewPr>
      <p:cViewPr varScale="1">
        <p:scale>
          <a:sx n="87" d="100"/>
          <a:sy n="87" d="100"/>
        </p:scale>
        <p:origin x="-1181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67544" y="1196752"/>
            <a:ext cx="8640960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u="sng" dirty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>
                <a:solidFill>
                  <a:srgbClr val="FF0000"/>
                </a:solidFill>
                <a:latin typeface="+mj-ea"/>
                <a:ea typeface="+mj-ea"/>
              </a:rPr>
              <a:t>본 페이지는 작성 시 삭제해주세요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endParaRPr lang="en-US" altLang="ko-KR" sz="1500" b="1" u="sng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※ 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</a:rPr>
              <a:t>개인인 경우 본 포트폴리오에 신청자 본인의 성명이 드러나는 모든 표현은 기재가 불가합니다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.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</a:rPr>
              <a:t> </a:t>
            </a:r>
            <a:endParaRPr lang="en-US" altLang="ko-KR" sz="1500" b="1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제출시 파일명은 별도로 수정하지 마세요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 </a:t>
            </a:r>
          </a:p>
          <a:p>
            <a:pPr>
              <a:defRPr/>
            </a:pPr>
            <a:endParaRPr lang="en-US" altLang="ko-KR" sz="1600" b="1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[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포트폴리오</a:t>
            </a: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] 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작성 요령</a:t>
            </a:r>
            <a:endParaRPr lang="en-US" altLang="ko-KR" sz="1600" b="1" dirty="0" smtClean="0">
              <a:solidFill>
                <a:srgbClr val="442ADE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개인인 경우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기존 작품 및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2023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년도 전시 예정 작품 이미지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점 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중복되는 작품 이미지 제출 시 심의 배제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(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예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동일한 작품을 여러 각도로 촬영한 이미지 등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2023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년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작업 예정 중인 작품의 경우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구성이미지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또는 내용설명으로 대체 가능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endParaRPr lang="en-US" altLang="ko-KR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표지를 제외하고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10p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이내로 작성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※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작품 이미지 캡션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작품명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장르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재료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크기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제작연도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포함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200" dirty="0" err="1" smtClean="0">
                <a:solidFill>
                  <a:srgbClr val="FF0000"/>
                </a:solidFill>
                <a:latin typeface="+mj-ea"/>
                <a:ea typeface="+mj-ea"/>
              </a:rPr>
              <a:t>작가명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본인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) </a:t>
            </a:r>
            <a:r>
              <a:rPr lang="ko-KR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성명 기재 불가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단체인 경우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참여 작가 기존 작품 및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2023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년도 작업 예정 작품 이미지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점 이상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표지를 제외하고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30p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이내로 작성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작품 이미지 캡션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: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작가명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작품명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장르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재료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크기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제작년도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포함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endParaRPr lang="en-US" altLang="ko-KR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지정된 페이지보다 초과제출 시 해당 페이지만 심의에 반영됨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※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예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개인 포트폴리오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15p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제출 시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1~10p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까지만 심의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875" y="248692"/>
            <a:ext cx="631294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6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2023 </a:t>
            </a:r>
            <a:r>
              <a:rPr lang="ko-KR" altLang="en-US" sz="26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제주원도심예술공간</a:t>
            </a:r>
            <a:r>
              <a:rPr lang="ko-KR" altLang="en-US" sz="26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지원사업 공모</a:t>
            </a:r>
            <a:endParaRPr lang="en-US" altLang="ko-KR" sz="2600" b="1" dirty="0" smtClean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  <a:p>
            <a:r>
              <a:rPr lang="ko-KR" alt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산지천갤러리 전시실 </a:t>
            </a:r>
            <a:r>
              <a:rPr lang="ko-KR" altLang="en-US" sz="20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대관지원</a:t>
            </a:r>
            <a:r>
              <a:rPr lang="en-US" altLang="ko-KR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포트폴리오</a:t>
            </a:r>
            <a:endParaRPr lang="ko-KR" altLang="en-US" sz="2000" b="1" dirty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3" name="직선 연결선 12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산지천갤러리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전시실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059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산지천갤러리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전시실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7985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산지천갤러리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전시실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51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직선 연결선 1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/>
        </p:nvSpPr>
        <p:spPr>
          <a:xfrm>
            <a:off x="474984" y="2492896"/>
            <a:ext cx="8188968" cy="7200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4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사업종류 </a:t>
            </a:r>
            <a:r>
              <a:rPr lang="en-US" altLang="ko-KR" sz="2400" b="1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4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1484784"/>
            <a:ext cx="363696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400" b="1" dirty="0">
                <a:ea typeface="맑은 고딕" panose="020B0503020000020004" pitchFamily="50" charset="-127"/>
              </a:rPr>
              <a:t>표     지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9723" y="3284984"/>
            <a:ext cx="8050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※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활동의 종류를 기재해주세요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. Ex)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개인전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(1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인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)/</a:t>
            </a:r>
            <a:r>
              <a:rPr lang="ko-KR" altLang="en-US" dirty="0" err="1" smtClean="0">
                <a:solidFill>
                  <a:schemeClr val="bg1">
                    <a:lumMod val="50000"/>
                  </a:schemeClr>
                </a:solidFill>
              </a:rPr>
              <a:t>그룹전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단체전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(2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인 이상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등</a:t>
            </a:r>
            <a:endParaRPr lang="ko-KR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774" y="404664"/>
            <a:ext cx="780694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산지천갤러리 전시실 대관 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포트폴리오</a:t>
            </a:r>
            <a:endParaRPr lang="ko-KR" altLang="en-US" sz="3000" b="1" dirty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4742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산지천갤러리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전시실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380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산지천갤러리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전시실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4781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산지천갤러리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전시실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41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산지천갤러리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전시실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7458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산지천갤러리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전시실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46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산지천갤러리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전시실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159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산지천갤러리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전시실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447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423</Words>
  <Application>Microsoft Office PowerPoint</Application>
  <PresentationFormat>화면 슬라이드 쇼(4:3)</PresentationFormat>
  <Paragraphs>95</Paragraphs>
  <Slides>12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User</cp:lastModifiedBy>
  <cp:revision>112</cp:revision>
  <cp:lastPrinted>2017-01-12T05:42:51Z</cp:lastPrinted>
  <dcterms:created xsi:type="dcterms:W3CDTF">2014-12-08T04:12:53Z</dcterms:created>
  <dcterms:modified xsi:type="dcterms:W3CDTF">2022-12-27T16:19:24Z</dcterms:modified>
</cp:coreProperties>
</file>